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E69570-7B0B-42EA-AA18-6A027EBE7F1E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9D81BE-2EEC-4CC2-92A6-393820386CE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4" y="188640"/>
            <a:ext cx="77787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3967"/>
            <a:ext cx="7340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66590"/>
            <a:ext cx="7223081" cy="450561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5" y="393337"/>
            <a:ext cx="7292057" cy="484800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2" y="524498"/>
            <a:ext cx="8321842" cy="468103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9" y="673836"/>
            <a:ext cx="7324513" cy="412003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824218" cy="476452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5" y="1052736"/>
            <a:ext cx="8202536" cy="461392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09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62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Следующей информационной формой  является разработка игр родителями, подбор упражнений на развитие психофизических качеств.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Родителям можно предложить подобрать информационный материал на темы: «Спортивные игры и упражнения», «Подвижные игры», «Народные игры», «Игры-забавы», «Игры с использованием различного оборудования»;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Заинтересовать родителей подвижными играми и спортивными упражнениями, предложить придумать игры и раскрыть их содержание;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Вместе обсудить, и предложить родителям на открытом просмотре обыграть игры с детьми группы.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28" y="4437112"/>
            <a:ext cx="2173141" cy="22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Одной из инновационных форм наглядно-информационного сотрудничества родителей с ДОУ является информация на сайте детского сада. Сайтом мы плодотворно занимаемся уже второй год.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Регулярно воспитатели, специалисты пополняют странички различной информацией: фото с мероприятий с комментариями, советы, консультации, практические приложения (комплексы, игры, упражнения). 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Сайт позволяет обеспечить возможность электронного общения родителей и педагогического коллектива посредством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web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-сервисов: форум, форма обратной связи.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Здесь родители могут задать вопросы руководству, пообщаться с другими родителями,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поделиться опытом.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40443"/>
            <a:ext cx="1702164" cy="25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Таким образом, информация и практический опыт, полученный родителями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помогут</a:t>
            </a:r>
          </a:p>
          <a:p>
            <a:pPr algn="ctr"/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повысить эффективность работы по оздоровлению детей,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получить необходимые знания о физическом развитии ребёнка; 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сформировать потребность в здоровом образе жизни в семье;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обеспечить преемственность методов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и приёмов воспитания детей в семье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и детском саду.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84240"/>
            <a:ext cx="253439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8" y="909999"/>
            <a:ext cx="8152647" cy="5039281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991" y="98072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Вырастить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воего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ребёнка крепким, сильным, здоровым – это желание каждого родителя. Но как это сделать, какими путями и средствами многие не знают.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4" y="3039616"/>
            <a:ext cx="32287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94958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Первое с чем мы сталкиваемся – это слабое физическое развитие детей при поступлении в детский сад. Дети испытывают «двигательный дефицит», то есть количество движений, проводимых ими в течение дня, ниже возрастной нормы, задерживается возрастное развитие быстроты, ловкости, координации движений, выносливости, гибкости и силы. Дети имеют излишний вес, нарушения осанки. И одной из основных причин таких результатов является неосведомлённость родителей в вопросах физического воспитания детей.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68960"/>
            <a:ext cx="2736304" cy="34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850" y="26064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Воспитание, в частности физическое, детей в детском саду тесно связано с целями и устремлениями родителей и зависят от них. А так как большая часть жизни ребёнка проходит в семье, развитие ребёнка тесно связано с образом жизни семьи. И родители должны заботиться о правильном физическом развитии ребёнка, заниматься регулярно физкультурой, приобщаясь к здоровому образу жизни.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52" y="2815193"/>
            <a:ext cx="3257210" cy="38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Родителей наших детей можно разделить на две основные группы. </a:t>
            </a: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Первая группа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– это родители, которым не хватает знаний и опыта, они испытывают дефицит свободного времени в связи с загруженностью работой, у них отсутствует желание заниматься ребёнком. </a:t>
            </a: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Вторая группа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– это родители, которые с удовольствием занимаются с детьми физкультурой, стремятся воспитать здорового ребёнка. Они являются нашей опорой в работе, занимают активную позицию в жизни детского сада. Их опыт мы используем в работе с другими родителями.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66" y="4669750"/>
            <a:ext cx="2160240" cy="21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9056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Выбор форм сотрудничества зависит от запросов родителей.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 целью повышения уровня знаний наших родителей по воспитанию здорового ребёнка необходимо: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1. Предоставлять им возможность наблюдать своего ребёнка на групповых совместных занятиях, открытых занятиях и развлечениях.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Например, спортивные праздники и досуги: «Палочка-выручалочка», «Теремок», «Мешок яблок», «Мама, папа, я - спортивная семья», «Джунгли зовут», «Путешествие в страну –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Спортландию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» и другие.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385" y="1744541"/>
            <a:ext cx="86409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2. Проводить с родителями групповые консультации, беседы, семинары, основная цель которых – информирование о формировании двигательных навыков у детей, активном влиянии физических качеств на физическое развитие и укрепление здоровья.</a:t>
            </a:r>
          </a:p>
          <a:p>
            <a:endParaRPr lang="ru-RU" dirty="0" smtClean="0"/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Темы консультаций: «Чем занять ребенка на прогулке?», «Подвижные игры на свежем воздухе», «Отдых летом», «Причины плоскостопия и средства его предупреждения»; семинаров: «Здоровье ребенка в ваших руках», «Физическое здоровье детей», «Как проводить закаливание детей дома», «Как организовать спортивный досуг в выходные дни» и т.д.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534" y="220486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3. Предоставлять практические информационные материалы,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например,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научно-практическую литературу, которая поможет в воспитании здорового ребёнка. Предлагаем памятки для родителей о различных вопросах по формированию ЗОЖ как раздаточный материал.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2" y="5242411"/>
            <a:ext cx="1633776" cy="160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3" grpId="1" uiExpand="1"/>
      <p:bldP spid="4" grpId="0" uiExpand="1" build="p"/>
      <p:bldP spid="4" grpId="1" uiExpand="1" build="allAtOnce"/>
      <p:bldP spid="5" grpId="0" build="p"/>
      <p:bldP spid="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477" y="548680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4. Привлекать родителей оказывать помощь в подготовке спортивных мероприятий.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5. Организовывать фотовыставки.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6. Семейные проекты с короткими рассказами о физическом воспитании в семье.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7. Организовывать конкурсы на самые интересные спортивные подвижные игры с участием детей и родителей.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20511"/>
            <a:ext cx="2592288" cy="27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624" y="40466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Хочется остановиться более подробно на некоторых инновационных формах взаимодействия с родителями, способствующих повышению уровня знаний родителей по воспитанию здорового ребёнка.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425" y="1916832"/>
            <a:ext cx="85946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Одной из форм являются семейные проекты тематического характера: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«Спортивная семья», «Любимый вид спорта», «Мой выходной день», «Расту и укрепляю здоровье», «Секреты ЗОЖ», «Делимся семейным опытом в воспитании здорового ребенка», «Наш любимый вид спорта», «Здоровье детей в наших руках».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Проекты могут быть представлены в виде буклетов, альбомов, фотовыставок, видео презентаций.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05666"/>
            <a:ext cx="1968428" cy="21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80" y="528191"/>
            <a:ext cx="7812868" cy="956593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Этапы построения проектной деятельности.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59340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1. Выбор темы.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2. Подбор текстового материала, фотографий.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3. Оформление проектов.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4. Презентация проектов родителями, детьми.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5. Организация выставки.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12" y="4077072"/>
            <a:ext cx="2201713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20"/>
                            </p:stCondLst>
                            <p:childTnLst>
                              <p:par>
                                <p:cTn id="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858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15</cp:revision>
  <dcterms:created xsi:type="dcterms:W3CDTF">2014-11-19T14:14:50Z</dcterms:created>
  <dcterms:modified xsi:type="dcterms:W3CDTF">2014-11-20T15:13:48Z</dcterms:modified>
</cp:coreProperties>
</file>